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8" r:id="rId2"/>
    <p:sldId id="259" r:id="rId3"/>
    <p:sldId id="262" r:id="rId4"/>
    <p:sldId id="260" r:id="rId5"/>
    <p:sldId id="264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87" d="100"/>
          <a:sy n="87" d="100"/>
        </p:scale>
        <p:origin x="9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F1FDCD-E589-9243-8367-90F9B1CE2D44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5DE58-2375-E843-8E4E-0D51FC973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555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395DE58-2375-E843-8E4E-0D51FC973F0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16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m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214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E0AF7-DC31-5812-A803-356116AE5A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61751" y="1090247"/>
            <a:ext cx="8468497" cy="2740348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01C8D8-7172-E081-90F7-925C3419F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92409" y="4053015"/>
            <a:ext cx="8007179" cy="1217141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1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1DDBE-DEC7-F90B-0270-DF972366A0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73394" y="222422"/>
            <a:ext cx="8550875" cy="2644347"/>
          </a:xfrm>
        </p:spPr>
        <p:txBody>
          <a:bodyPr anchor="t">
            <a:normAutofit/>
          </a:bodyPr>
          <a:lstStyle>
            <a:lvl1pPr algn="r">
              <a:defRPr sz="5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AA72C-87EE-2BEE-A163-A445B1B74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2130" y="3126259"/>
            <a:ext cx="6932140" cy="1285103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5241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 1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98706-9B4F-F3F0-5638-1A1ADA23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685DF-BBCE-C3F2-EAC0-0148C7880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73206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 1 - Whit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98706-9B4F-F3F0-5638-1A1ADA23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685DF-BBCE-C3F2-EAC0-0148C7880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2513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Slide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D4B2-E3B8-7788-02BC-633B6BC3D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DCE41-57BA-50C7-5088-712B7FB464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6562" y="1825625"/>
            <a:ext cx="5723238" cy="42415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DC557-C201-B733-4C71-490D20CC1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739714" cy="42415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64395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7B9FE4-6E2F-466A-2E2C-6991DF198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562" y="365125"/>
            <a:ext cx="1161535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935FB-D9F2-4C7F-1250-273A0E8FE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6562" y="1825625"/>
            <a:ext cx="11615352" cy="41921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81C18-1741-FAAA-5401-5A20E3506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B17B1-FB44-124D-B9ED-DEF30E1B7A38}" type="datetimeFigureOut">
              <a:rPr lang="en-US" smtClean="0"/>
              <a:t>4/9/2024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FF834-7F19-2F53-6E7A-B532502DB6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0391C-3F0D-5B4C-ACD3-B1A304904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71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1" r:id="rId3"/>
    <p:sldLayoutId id="2147483650" r:id="rId4"/>
    <p:sldLayoutId id="2147483656" r:id="rId5"/>
    <p:sldLayoutId id="214748365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BFC97-E63E-4CC5-9F9C-046E9E350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PowerPoint Presentation Section Title Goes Here and Can Be Three Lines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CD5E61-257A-B5F3-F456-B15BE5D5EC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Subtitle, Presenter Information, or </a:t>
            </a:r>
            <a:br>
              <a:rPr lang="en-US" dirty="0"/>
            </a:br>
            <a:r>
              <a:rPr lang="en-US" dirty="0"/>
              <a:t>Other Details Go Here and Can Be </a:t>
            </a:r>
            <a:br>
              <a:rPr lang="en-US" dirty="0"/>
            </a:br>
            <a:r>
              <a:rPr lang="en-US" dirty="0"/>
              <a:t>Three Lines if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698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DD6AF-B33C-387F-1480-E36E5B335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Goes Here and </a:t>
            </a:r>
            <a:br>
              <a:rPr lang="en-US" dirty="0"/>
            </a:br>
            <a:r>
              <a:rPr lang="en-US" dirty="0"/>
              <a:t>Can Be Two Lines If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BC45E-356F-F02D-9B27-084FA24D2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 One</a:t>
            </a:r>
          </a:p>
          <a:p>
            <a:pPr lvl="1"/>
            <a:r>
              <a:rPr lang="en-US" dirty="0"/>
              <a:t>Bullet Two</a:t>
            </a:r>
          </a:p>
          <a:p>
            <a:pPr lvl="2"/>
            <a:r>
              <a:rPr lang="en-US" dirty="0"/>
              <a:t>Bullet Three</a:t>
            </a:r>
          </a:p>
          <a:p>
            <a:pPr lvl="3"/>
            <a:r>
              <a:rPr lang="en-US" dirty="0"/>
              <a:t>Bullet Four</a:t>
            </a:r>
          </a:p>
          <a:p>
            <a:pPr lvl="4"/>
            <a:r>
              <a:rPr lang="en-US" dirty="0"/>
              <a:t>Bullet Five</a:t>
            </a:r>
          </a:p>
        </p:txBody>
      </p:sp>
    </p:spTree>
    <p:extLst>
      <p:ext uri="{BB962C8B-B14F-4D97-AF65-F5344CB8AC3E}">
        <p14:creationId xmlns:p14="http://schemas.microsoft.com/office/powerpoint/2010/main" val="361613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4811A-7B9D-4050-E6B9-83522EE31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ED8B1-7128-232B-B197-71726F709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67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4CB29-EB66-C2F2-02B3-024A09CA8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Slide Title Goes Here and </a:t>
            </a:r>
            <a:br>
              <a:rPr lang="en-US" dirty="0"/>
            </a:br>
            <a:r>
              <a:rPr lang="en-US" dirty="0"/>
              <a:t>Can Be Two Lines If Needed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B2038-35EA-1C03-F229-8D90C857611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Bullet One</a:t>
            </a:r>
          </a:p>
          <a:p>
            <a:pPr lvl="1"/>
            <a:r>
              <a:rPr lang="en-US" dirty="0"/>
              <a:t>Bullet Two</a:t>
            </a:r>
          </a:p>
          <a:p>
            <a:pPr lvl="2"/>
            <a:r>
              <a:rPr lang="en-US" dirty="0"/>
              <a:t>Bullet Three</a:t>
            </a:r>
          </a:p>
          <a:p>
            <a:pPr lvl="3"/>
            <a:r>
              <a:rPr lang="en-US" dirty="0"/>
              <a:t>Bullet Four</a:t>
            </a:r>
          </a:p>
          <a:p>
            <a:pPr lvl="4"/>
            <a:r>
              <a:rPr lang="en-US" dirty="0"/>
              <a:t>Bullet Five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EE9AD-6E4E-8BBE-D295-02105BF354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Bullet One</a:t>
            </a:r>
          </a:p>
          <a:p>
            <a:pPr lvl="1"/>
            <a:r>
              <a:rPr lang="en-US" dirty="0"/>
              <a:t>Bullet Two</a:t>
            </a:r>
          </a:p>
          <a:p>
            <a:pPr lvl="2"/>
            <a:r>
              <a:rPr lang="en-US" dirty="0"/>
              <a:t>Bullet Three</a:t>
            </a:r>
          </a:p>
          <a:p>
            <a:pPr lvl="3"/>
            <a:r>
              <a:rPr lang="en-US" dirty="0"/>
              <a:t>Bullet Four</a:t>
            </a:r>
          </a:p>
          <a:p>
            <a:pPr lvl="4"/>
            <a:r>
              <a:rPr lang="en-US" dirty="0"/>
              <a:t>Bullet Five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684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F534D-29C1-7913-D7C9-C8A0C4F9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45447-BA02-1B04-D462-A8EFC7E3D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22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3726D-AF6F-83D7-B947-5566747B5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1840" y="692458"/>
            <a:ext cx="11610073" cy="53252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/>
              <a:t>Please submit your session evaluations in </a:t>
            </a:r>
          </a:p>
          <a:p>
            <a:pPr marL="0" indent="0" algn="ctr">
              <a:buNone/>
            </a:pPr>
            <a:r>
              <a:rPr lang="en-US" sz="9600" b="1" dirty="0"/>
              <a:t>the mobile app. 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033284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66C93-28C8-F7CE-F707-E5F1F214F1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for Listening!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B9766B-7A76-469D-2897-728198F6F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Insert Your Contact Information</a:t>
            </a:r>
          </a:p>
        </p:txBody>
      </p:sp>
    </p:spTree>
    <p:extLst>
      <p:ext uri="{BB962C8B-B14F-4D97-AF65-F5344CB8AC3E}">
        <p14:creationId xmlns:p14="http://schemas.microsoft.com/office/powerpoint/2010/main" val="1132854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CS 2024 AM">
      <a:dk1>
        <a:srgbClr val="000000"/>
      </a:dk1>
      <a:lt1>
        <a:srgbClr val="FFFFFF"/>
      </a:lt1>
      <a:dk2>
        <a:srgbClr val="124661"/>
      </a:dk2>
      <a:lt2>
        <a:srgbClr val="EBF5ED"/>
      </a:lt2>
      <a:accent1>
        <a:srgbClr val="A73B61"/>
      </a:accent1>
      <a:accent2>
        <a:srgbClr val="F69063"/>
      </a:accent2>
      <a:accent3>
        <a:srgbClr val="246183"/>
      </a:accent3>
      <a:accent4>
        <a:srgbClr val="D06176"/>
      </a:accent4>
      <a:accent5>
        <a:srgbClr val="FCB76E"/>
      </a:accent5>
      <a:accent6>
        <a:srgbClr val="124661"/>
      </a:accent6>
      <a:hlink>
        <a:srgbClr val="F69063"/>
      </a:hlink>
      <a:folHlink>
        <a:srgbClr val="A73B6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CS_1199318-23_AM24_PPT_presenting1" id="{F7E8F8FD-ED3D-5247-A95C-500A0A862123}" vid="{00A5546E-2536-9549-B94C-D43DE6C0F4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NCS Annual Meeting_Speakers Slides</Template>
  <TotalTime>3</TotalTime>
  <Words>104</Words>
  <Application>Microsoft Office PowerPoint</Application>
  <PresentationFormat>Widescreen</PresentationFormat>
  <Paragraphs>24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 Section Title Goes Here and Can Be Three Lines</vt:lpstr>
      <vt:lpstr>Slide Title Goes Here and  Can Be Two Lines If Needed</vt:lpstr>
      <vt:lpstr>PowerPoint Presentation</vt:lpstr>
      <vt:lpstr>Slide Title Goes Here and  Can Be Two Lines If Needed</vt:lpstr>
      <vt:lpstr>PowerPoint Presentation</vt:lpstr>
      <vt:lpstr>PowerPoint Presentation</vt:lpstr>
      <vt:lpstr>Thank You for Listening!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Damario, Dani</dc:creator>
  <cp:lastModifiedBy>Tanenholtz, Hanah</cp:lastModifiedBy>
  <cp:revision>4</cp:revision>
  <dcterms:created xsi:type="dcterms:W3CDTF">2023-12-08T22:54:42Z</dcterms:created>
  <dcterms:modified xsi:type="dcterms:W3CDTF">2024-04-09T19:11:53Z</dcterms:modified>
</cp:coreProperties>
</file>